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80" r:id="rId3"/>
    <p:sldId id="281" r:id="rId4"/>
    <p:sldId id="28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JOSE HERNANDEZ AMOROS" initials="MJHA" lastIdx="1" clrIdx="0">
    <p:extLst>
      <p:ext uri="{19B8F6BF-5375-455C-9EA6-DF929625EA0E}">
        <p15:presenceInfo xmlns:p15="http://schemas.microsoft.com/office/powerpoint/2012/main" userId="MARIA JOSE HERNANDEZ AMOR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C24C"/>
    <a:srgbClr val="DED3FD"/>
    <a:srgbClr val="9976FA"/>
    <a:srgbClr val="F8E0F3"/>
    <a:srgbClr val="5E347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47" autoAdjust="0"/>
  </p:normalViewPr>
  <p:slideViewPr>
    <p:cSldViewPr snapToGrid="0">
      <p:cViewPr varScale="1">
        <p:scale>
          <a:sx n="103" d="100"/>
          <a:sy n="103" d="100"/>
        </p:scale>
        <p:origin x="13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12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263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279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183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1371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983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95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549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269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52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EFEB-40B5-4D45-AB2A-9DACE17B2239}" type="datetimeFigureOut">
              <a:rPr lang="es-ES" smtClean="0"/>
              <a:t>14/01/2024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F86-3D88-48E9-B218-E80B42D88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89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>
            <a:extLst>
              <a:ext uri="{FF2B5EF4-FFF2-40B4-BE49-F238E27FC236}">
                <a16:creationId xmlns:a16="http://schemas.microsoft.com/office/drawing/2014/main" id="{6689D4F5-E34C-79F3-10F6-2B4E43AC3559}"/>
              </a:ext>
            </a:extLst>
          </p:cNvPr>
          <p:cNvSpPr/>
          <p:nvPr/>
        </p:nvSpPr>
        <p:spPr>
          <a:xfrm>
            <a:off x="0" y="6560196"/>
            <a:ext cx="12192000" cy="138418"/>
          </a:xfrm>
          <a:prstGeom prst="rect">
            <a:avLst/>
          </a:prstGeom>
          <a:solidFill>
            <a:srgbClr val="5E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9313E1B-EBF5-83D3-032A-51D7076B7CB5}"/>
              </a:ext>
            </a:extLst>
          </p:cNvPr>
          <p:cNvSpPr/>
          <p:nvPr/>
        </p:nvSpPr>
        <p:spPr>
          <a:xfrm>
            <a:off x="0" y="6720985"/>
            <a:ext cx="12192000" cy="138418"/>
          </a:xfrm>
          <a:prstGeom prst="rect">
            <a:avLst/>
          </a:prstGeom>
          <a:solidFill>
            <a:srgbClr val="AFC2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B332D65-6A9E-0BEC-9FEC-820C066FC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4785" y="62775"/>
            <a:ext cx="2187382" cy="81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ítulo 22">
            <a:extLst>
              <a:ext uri="{FF2B5EF4-FFF2-40B4-BE49-F238E27FC236}">
                <a16:creationId xmlns:a16="http://schemas.microsoft.com/office/drawing/2014/main" id="{86E122F1-47FE-07A8-CD5B-FA8113E87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AFC24C"/>
          </a:solidFill>
        </p:spPr>
        <p:txBody>
          <a:bodyPr>
            <a:normAutofit/>
          </a:bodyPr>
          <a:lstStyle/>
          <a:p>
            <a:endParaRPr lang="es-ES" sz="4800" dirty="0">
              <a:solidFill>
                <a:srgbClr val="5E3479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Subtítulo 23">
            <a:extLst>
              <a:ext uri="{FF2B5EF4-FFF2-40B4-BE49-F238E27FC236}">
                <a16:creationId xmlns:a16="http://schemas.microsoft.com/office/drawing/2014/main" id="{FAAFF69A-67CC-86F6-B77D-AD5001DBA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DED3FD"/>
          </a:solidFill>
        </p:spPr>
        <p:txBody>
          <a:bodyPr>
            <a:normAutofit/>
          </a:bodyPr>
          <a:lstStyle/>
          <a:p>
            <a:endParaRPr lang="es-ES" sz="3200" dirty="0">
              <a:solidFill>
                <a:srgbClr val="5E3479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0798B343-8331-6F7A-D922-252A32D777D8}"/>
              </a:ext>
            </a:extLst>
          </p:cNvPr>
          <p:cNvSpPr/>
          <p:nvPr/>
        </p:nvSpPr>
        <p:spPr>
          <a:xfrm rot="5400000">
            <a:off x="-3368791" y="3350791"/>
            <a:ext cx="6876000" cy="138418"/>
          </a:xfrm>
          <a:prstGeom prst="rect">
            <a:avLst/>
          </a:prstGeom>
          <a:solidFill>
            <a:srgbClr val="AFC2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AB3778F4-A5AC-5C6E-8EA8-4842094BDED7}"/>
              </a:ext>
            </a:extLst>
          </p:cNvPr>
          <p:cNvSpPr/>
          <p:nvPr/>
        </p:nvSpPr>
        <p:spPr>
          <a:xfrm rot="5400000">
            <a:off x="8790000" y="3258000"/>
            <a:ext cx="6660000" cy="144000"/>
          </a:xfrm>
          <a:prstGeom prst="rect">
            <a:avLst/>
          </a:prstGeom>
          <a:solidFill>
            <a:srgbClr val="5E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88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ECC6F-6B4F-C5E5-99A4-220DDBCB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198" y="323180"/>
            <a:ext cx="11099333" cy="1325563"/>
          </a:xfrm>
          <a:solidFill>
            <a:srgbClr val="AFC24C"/>
          </a:solidFill>
        </p:spPr>
        <p:txBody>
          <a:bodyPr>
            <a:normAutofit/>
          </a:bodyPr>
          <a:lstStyle/>
          <a:p>
            <a:endParaRPr lang="es-ES" sz="4000" dirty="0">
              <a:solidFill>
                <a:srgbClr val="5E3479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6CB1D7-46DB-067B-BAF2-08CEE63E7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198" y="1783680"/>
            <a:ext cx="11099333" cy="4351338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s-ES" sz="2400" dirty="0">
              <a:solidFill>
                <a:srgbClr val="5E3479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9D21825-1474-DA91-F916-A3F0C1841F6B}"/>
              </a:ext>
            </a:extLst>
          </p:cNvPr>
          <p:cNvSpPr/>
          <p:nvPr/>
        </p:nvSpPr>
        <p:spPr>
          <a:xfrm rot="5400000">
            <a:off x="-3368791" y="3368791"/>
            <a:ext cx="6876000" cy="138418"/>
          </a:xfrm>
          <a:prstGeom prst="rect">
            <a:avLst/>
          </a:prstGeom>
          <a:solidFill>
            <a:srgbClr val="AFC2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9A1E5E8-C711-D149-6E74-BAB09A128FF8}"/>
              </a:ext>
            </a:extLst>
          </p:cNvPr>
          <p:cNvSpPr/>
          <p:nvPr/>
        </p:nvSpPr>
        <p:spPr>
          <a:xfrm rot="5400000">
            <a:off x="8684791" y="3368791"/>
            <a:ext cx="6876000" cy="138418"/>
          </a:xfrm>
          <a:prstGeom prst="rect">
            <a:avLst/>
          </a:prstGeom>
          <a:solidFill>
            <a:srgbClr val="5E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0C8AB6A-4DD5-ECE1-DB61-25D7083EE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816" y="6286020"/>
            <a:ext cx="1316154" cy="49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49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ECC6F-6B4F-C5E5-99A4-220DDBCB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198" y="323180"/>
            <a:ext cx="11099333" cy="1325563"/>
          </a:xfrm>
          <a:solidFill>
            <a:srgbClr val="AFC24C"/>
          </a:solidFill>
        </p:spPr>
        <p:txBody>
          <a:bodyPr>
            <a:normAutofit/>
          </a:bodyPr>
          <a:lstStyle/>
          <a:p>
            <a:endParaRPr lang="es-ES" sz="4000" dirty="0">
              <a:solidFill>
                <a:srgbClr val="5E3479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6CB1D7-46DB-067B-BAF2-08CEE63E7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198" y="1783680"/>
            <a:ext cx="11099333" cy="4351338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s-ES" sz="2400" dirty="0">
              <a:solidFill>
                <a:srgbClr val="5E3479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9D21825-1474-DA91-F916-A3F0C1841F6B}"/>
              </a:ext>
            </a:extLst>
          </p:cNvPr>
          <p:cNvSpPr/>
          <p:nvPr/>
        </p:nvSpPr>
        <p:spPr>
          <a:xfrm rot="5400000">
            <a:off x="-3368791" y="3368791"/>
            <a:ext cx="6876000" cy="138418"/>
          </a:xfrm>
          <a:prstGeom prst="rect">
            <a:avLst/>
          </a:prstGeom>
          <a:solidFill>
            <a:srgbClr val="AFC2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9A1E5E8-C711-D149-6E74-BAB09A128FF8}"/>
              </a:ext>
            </a:extLst>
          </p:cNvPr>
          <p:cNvSpPr/>
          <p:nvPr/>
        </p:nvSpPr>
        <p:spPr>
          <a:xfrm rot="5400000">
            <a:off x="8684791" y="3368791"/>
            <a:ext cx="6876000" cy="138418"/>
          </a:xfrm>
          <a:prstGeom prst="rect">
            <a:avLst/>
          </a:prstGeom>
          <a:solidFill>
            <a:srgbClr val="5E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0C8AB6A-4DD5-ECE1-DB61-25D7083EE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816" y="6286020"/>
            <a:ext cx="1316154" cy="49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35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>
            <a:extLst>
              <a:ext uri="{FF2B5EF4-FFF2-40B4-BE49-F238E27FC236}">
                <a16:creationId xmlns:a16="http://schemas.microsoft.com/office/drawing/2014/main" id="{6689D4F5-E34C-79F3-10F6-2B4E43AC3559}"/>
              </a:ext>
            </a:extLst>
          </p:cNvPr>
          <p:cNvSpPr/>
          <p:nvPr/>
        </p:nvSpPr>
        <p:spPr>
          <a:xfrm>
            <a:off x="0" y="6560196"/>
            <a:ext cx="12192000" cy="138418"/>
          </a:xfrm>
          <a:prstGeom prst="rect">
            <a:avLst/>
          </a:prstGeom>
          <a:solidFill>
            <a:srgbClr val="5E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9313E1B-EBF5-83D3-032A-51D7076B7CB5}"/>
              </a:ext>
            </a:extLst>
          </p:cNvPr>
          <p:cNvSpPr/>
          <p:nvPr/>
        </p:nvSpPr>
        <p:spPr>
          <a:xfrm>
            <a:off x="0" y="6720985"/>
            <a:ext cx="12192000" cy="138418"/>
          </a:xfrm>
          <a:prstGeom prst="rect">
            <a:avLst/>
          </a:prstGeom>
          <a:solidFill>
            <a:srgbClr val="AFC2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B332D65-6A9E-0BEC-9FEC-820C066FC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4785" y="62775"/>
            <a:ext cx="2187382" cy="81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ítulo 22">
            <a:extLst>
              <a:ext uri="{FF2B5EF4-FFF2-40B4-BE49-F238E27FC236}">
                <a16:creationId xmlns:a16="http://schemas.microsoft.com/office/drawing/2014/main" id="{86E122F1-47FE-07A8-CD5B-FA8113E87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AFC24C"/>
          </a:solidFill>
        </p:spPr>
        <p:txBody>
          <a:bodyPr>
            <a:normAutofit/>
          </a:bodyPr>
          <a:lstStyle/>
          <a:p>
            <a:endParaRPr lang="es-ES" sz="4800" dirty="0">
              <a:solidFill>
                <a:srgbClr val="5E3479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Subtítulo 23">
            <a:extLst>
              <a:ext uri="{FF2B5EF4-FFF2-40B4-BE49-F238E27FC236}">
                <a16:creationId xmlns:a16="http://schemas.microsoft.com/office/drawing/2014/main" id="{FAAFF69A-67CC-86F6-B77D-AD5001DBA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DED3FD"/>
          </a:solidFill>
        </p:spPr>
        <p:txBody>
          <a:bodyPr>
            <a:normAutofit/>
          </a:bodyPr>
          <a:lstStyle/>
          <a:p>
            <a:endParaRPr lang="es-ES" sz="3200" dirty="0">
              <a:solidFill>
                <a:srgbClr val="5E3479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0798B343-8331-6F7A-D922-252A32D777D8}"/>
              </a:ext>
            </a:extLst>
          </p:cNvPr>
          <p:cNvSpPr/>
          <p:nvPr/>
        </p:nvSpPr>
        <p:spPr>
          <a:xfrm rot="5400000">
            <a:off x="-3368791" y="3350791"/>
            <a:ext cx="6876000" cy="138418"/>
          </a:xfrm>
          <a:prstGeom prst="rect">
            <a:avLst/>
          </a:prstGeom>
          <a:solidFill>
            <a:srgbClr val="AFC2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AB3778F4-A5AC-5C6E-8EA8-4842094BDED7}"/>
              </a:ext>
            </a:extLst>
          </p:cNvPr>
          <p:cNvSpPr/>
          <p:nvPr/>
        </p:nvSpPr>
        <p:spPr>
          <a:xfrm rot="5400000">
            <a:off x="8790000" y="3258000"/>
            <a:ext cx="6660000" cy="144000"/>
          </a:xfrm>
          <a:prstGeom prst="rect">
            <a:avLst/>
          </a:prstGeom>
          <a:solidFill>
            <a:srgbClr val="5E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99717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2934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 Jornada PAT-UA “Estrategias de éxito del Programa de Acción Tutorial desde el alumnado mentor”</dc:title>
  <dc:creator>MARIA JOSE HERNANDEZ AMOROS</dc:creator>
  <cp:lastModifiedBy>DIEGO GAVILAN MARTIN</cp:lastModifiedBy>
  <cp:revision>113</cp:revision>
  <dcterms:created xsi:type="dcterms:W3CDTF">2022-03-30T10:41:55Z</dcterms:created>
  <dcterms:modified xsi:type="dcterms:W3CDTF">2024-01-14T20:39:16Z</dcterms:modified>
</cp:coreProperties>
</file>